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E60D1E-5B70-4B36-8B6F-753B250DBF48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53DDD7-A185-44E2-A0C2-1852EE4835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Academic Program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Action Plan</a:t>
            </a:r>
          </a:p>
        </p:txBody>
      </p:sp>
    </p:spTree>
    <p:extLst>
      <p:ext uri="{BB962C8B-B14F-4D97-AF65-F5344CB8AC3E}">
        <p14:creationId xmlns:p14="http://schemas.microsoft.com/office/powerpoint/2010/main" val="60019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Departmental Mission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</p:spTree>
    <p:extLst>
      <p:ext uri="{BB962C8B-B14F-4D97-AF65-F5344CB8AC3E}">
        <p14:creationId xmlns:p14="http://schemas.microsoft.com/office/powerpoint/2010/main" val="253688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Departmental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you want to take the department? Summarize through brief statements or visuals.</a:t>
            </a:r>
          </a:p>
        </p:txBody>
      </p:sp>
    </p:spTree>
    <p:extLst>
      <p:ext uri="{BB962C8B-B14F-4D97-AF65-F5344CB8AC3E}">
        <p14:creationId xmlns:p14="http://schemas.microsoft.com/office/powerpoint/2010/main" val="226283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the Vision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BCC25A-EE6F-4BF1-8F9A-48D3782E52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159742"/>
              </p:ext>
            </p:extLst>
          </p:nvPr>
        </p:nvGraphicFramePr>
        <p:xfrm>
          <a:off x="457200" y="2249488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4465223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617300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Goals (from Strategic Plan)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Where we are 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38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Ex: Grow enrollment by 10% in 8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Undergraduates enrolled</a:t>
                      </a:r>
                    </a:p>
                    <a:p>
                      <a:r>
                        <a:rPr lang="en-US" dirty="0"/>
                        <a:t># Graduate students enrolled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487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Ex: Increase national ranking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___ out of ____, according to 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527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9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815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67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APRT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APRT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02315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Strategic Actions based on APRT Recommendations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2A972F-0AF6-4C04-A95D-1E0FF3ED64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655992"/>
              </p:ext>
            </p:extLst>
          </p:nvPr>
        </p:nvGraphicFramePr>
        <p:xfrm>
          <a:off x="457200" y="2249488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4392707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87743476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99761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APRT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Strategic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Aligns with Strategic 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283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45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31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115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81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8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B4F2-9C00-4837-A605-72156CD7C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Strategic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1DB36-7382-4815-BE17-BBD35DEF6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related actions needed to achieve strategic goals</a:t>
            </a:r>
          </a:p>
        </p:txBody>
      </p:sp>
    </p:spTree>
    <p:extLst>
      <p:ext uri="{BB962C8B-B14F-4D97-AF65-F5344CB8AC3E}">
        <p14:creationId xmlns:p14="http://schemas.microsoft.com/office/powerpoint/2010/main" val="55717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4C453-C006-4E00-AF3E-D0B378CD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42724F-1617-4936-AC00-2DC4716F5B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780506"/>
              </p:ext>
            </p:extLst>
          </p:nvPr>
        </p:nvGraphicFramePr>
        <p:xfrm>
          <a:off x="457200" y="2249488"/>
          <a:ext cx="8153400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731">
                  <a:extLst>
                    <a:ext uri="{9D8B030D-6E8A-4147-A177-3AD203B41FA5}">
                      <a16:colId xmlns:a16="http://schemas.microsoft.com/office/drawing/2014/main" val="1799353973"/>
                    </a:ext>
                  </a:extLst>
                </a:gridCol>
                <a:gridCol w="2733869">
                  <a:extLst>
                    <a:ext uri="{9D8B030D-6E8A-4147-A177-3AD203B41FA5}">
                      <a16:colId xmlns:a16="http://schemas.microsoft.com/office/drawing/2014/main" val="3602426726"/>
                    </a:ext>
                  </a:extLst>
                </a:gridCol>
                <a:gridCol w="1259633">
                  <a:extLst>
                    <a:ext uri="{9D8B030D-6E8A-4147-A177-3AD203B41FA5}">
                      <a16:colId xmlns:a16="http://schemas.microsoft.com/office/drawing/2014/main" val="2349208587"/>
                    </a:ext>
                  </a:extLst>
                </a:gridCol>
                <a:gridCol w="1331167">
                  <a:extLst>
                    <a:ext uri="{9D8B030D-6E8A-4147-A177-3AD203B41FA5}">
                      <a16:colId xmlns:a16="http://schemas.microsoft.com/office/drawing/2014/main" val="182293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Responsible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  <a:p>
                      <a:r>
                        <a:rPr lang="en-US" sz="900" dirty="0"/>
                        <a:t>(to be completed)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14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316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43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5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1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572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33982</TotalTime>
  <Words>112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Urban</vt:lpstr>
      <vt:lpstr>Academic Program Review</vt:lpstr>
      <vt:lpstr>Departmental Mission </vt:lpstr>
      <vt:lpstr>Departmental Vision</vt:lpstr>
      <vt:lpstr>Achieving the Vision</vt:lpstr>
      <vt:lpstr>APRT Recommendations</vt:lpstr>
      <vt:lpstr>Strategic Actions based on APRT Recommendations</vt:lpstr>
      <vt:lpstr>Other Strategic Actions</vt:lpstr>
      <vt:lpstr>Timeline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Program Review</dc:title>
  <dc:creator>Jones, Carmen</dc:creator>
  <cp:lastModifiedBy>Toni Dismukes</cp:lastModifiedBy>
  <cp:revision>7</cp:revision>
  <cp:lastPrinted>2019-02-25T20:52:52Z</cp:lastPrinted>
  <dcterms:created xsi:type="dcterms:W3CDTF">2019-01-08T20:39:48Z</dcterms:created>
  <dcterms:modified xsi:type="dcterms:W3CDTF">2022-11-23T14:52:56Z</dcterms:modified>
</cp:coreProperties>
</file>